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B3A67-CB5B-452C-B088-C70263FF8882}" type="datetimeFigureOut">
              <a:rPr lang="en-BE" smtClean="0"/>
              <a:t>4/30/25</a:t>
            </a:fld>
            <a:endParaRPr lang="en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85A73-C6EA-47B9-8A05-3241E713214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4269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43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55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887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3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83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099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5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61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966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293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58400" y="365125"/>
            <a:ext cx="1446143" cy="563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137463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3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lang="en-US" sz="3200" b="1" dirty="0"/>
              <a:t>WP6: Updates</a:t>
            </a:r>
            <a:endParaRPr sz="3200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330675"/>
            <a:ext cx="10515600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nl-BE" sz="2400" b="1" dirty="0">
                <a:solidFill>
                  <a:srgbClr val="0070C0"/>
                </a:solidFill>
              </a:rPr>
              <a:t>Professional Development</a:t>
            </a:r>
            <a:endParaRPr lang="nl-BE" sz="2400" b="1" dirty="0"/>
          </a:p>
          <a:p>
            <a:pPr marL="525463" lvl="1"/>
            <a:r>
              <a:rPr lang="nl-BE" sz="2000" dirty="0">
                <a:solidFill>
                  <a:schemeClr val="tx1"/>
                </a:solidFill>
              </a:rPr>
              <a:t>Academic PD UGent: feedback phase </a:t>
            </a:r>
          </a:p>
          <a:p>
            <a:pPr marL="525463" lvl="1"/>
            <a:r>
              <a:rPr lang="nl-BE" sz="2000" dirty="0">
                <a:solidFill>
                  <a:schemeClr val="tx1"/>
                </a:solidFill>
              </a:rPr>
              <a:t>Road map for PD: draft version ready</a:t>
            </a:r>
          </a:p>
          <a:p>
            <a:pPr marL="182563" lvl="1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pPr marL="182563" lvl="1" indent="0">
              <a:buNone/>
            </a:pPr>
            <a:r>
              <a:rPr lang="nl-BE" b="1">
                <a:solidFill>
                  <a:srgbClr val="0070C0"/>
                </a:solidFill>
              </a:rPr>
              <a:t>School </a:t>
            </a:r>
            <a:r>
              <a:rPr lang="nl-BE" b="1" dirty="0">
                <a:solidFill>
                  <a:srgbClr val="0070C0"/>
                </a:solidFill>
              </a:rPr>
              <a:t>I</a:t>
            </a:r>
            <a:r>
              <a:rPr lang="nl-BE" b="1">
                <a:solidFill>
                  <a:srgbClr val="0070C0"/>
                </a:solidFill>
              </a:rPr>
              <a:t>nterventions</a:t>
            </a:r>
            <a:endParaRPr lang="nl-BE" b="1" dirty="0">
              <a:solidFill>
                <a:srgbClr val="0070C0"/>
              </a:solidFill>
            </a:endParaRPr>
          </a:p>
          <a:p>
            <a:pPr marL="525463" lvl="1">
              <a:buFontTx/>
              <a:buChar char="-"/>
            </a:pPr>
            <a:r>
              <a:rPr lang="nl-BE" sz="2000" dirty="0">
                <a:solidFill>
                  <a:schemeClr val="tx1"/>
                </a:solidFill>
              </a:rPr>
              <a:t>School intervention (Kortrijk): activity on 30/04 , necessary preparations were done</a:t>
            </a:r>
            <a:endParaRPr lang="nl-BE" sz="2000" dirty="0"/>
          </a:p>
          <a:p>
            <a:pPr marL="452438" lvl="1" indent="-365125">
              <a:buFont typeface="Arial" panose="020B0604020202020204" pitchFamily="34" charset="0"/>
              <a:buChar char="•"/>
            </a:pPr>
            <a:endParaRPr lang="nl-BE" dirty="0"/>
          </a:p>
          <a:p>
            <a:pPr marL="182563" lvl="1" indent="0">
              <a:buNone/>
            </a:pPr>
            <a:r>
              <a:rPr lang="nl-BE" b="1" dirty="0">
                <a:solidFill>
                  <a:srgbClr val="0070C0"/>
                </a:solidFill>
              </a:rPr>
              <a:t>Next Steps</a:t>
            </a:r>
          </a:p>
          <a:p>
            <a:pPr algn="l">
              <a:buNone/>
            </a:pPr>
            <a:r>
              <a:rPr lang="en-GB" sz="1800" dirty="0">
                <a:solidFill>
                  <a:srgbClr val="000000"/>
                </a:solidFill>
                <a:latin typeface="+mn-lt"/>
              </a:rPr>
              <a:t>-</a:t>
            </a:r>
            <a:r>
              <a:rPr lang="en-GB" sz="1800" dirty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fter internal evaluation, send the draft roadmap to NKUA</a:t>
            </a:r>
          </a:p>
          <a:p>
            <a:pPr algn="l">
              <a:buNone/>
            </a:pPr>
            <a:r>
              <a:rPr lang="en-GB" sz="2000" dirty="0">
                <a:solidFill>
                  <a:srgbClr val="000000"/>
                </a:solidFill>
                <a:latin typeface="+mn-lt"/>
              </a:rPr>
              <a:t>-   S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tart on remaining WP6 deliverable (D6.2)</a:t>
            </a:r>
          </a:p>
          <a:p>
            <a:pPr algn="l"/>
            <a:endParaRPr lang="en-GB" sz="20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639763" lvl="1" indent="-457200"/>
            <a:endParaRPr lang="nl-BE" sz="2800" b="1" dirty="0">
              <a:solidFill>
                <a:srgbClr val="0070C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F0FF9D-63A8-156D-B7D2-F62266C04ADD}"/>
              </a:ext>
            </a:extLst>
          </p:cNvPr>
          <p:cNvSpPr txBox="1"/>
          <p:nvPr/>
        </p:nvSpPr>
        <p:spPr>
          <a:xfrm>
            <a:off x="9767455" y="34186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987946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tenDT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145C3"/>
      </a:accent1>
      <a:accent2>
        <a:srgbClr val="D32C00"/>
      </a:accent2>
      <a:accent3>
        <a:srgbClr val="A5A5A5"/>
      </a:accent3>
      <a:accent4>
        <a:srgbClr val="FECF00"/>
      </a:accent4>
      <a:accent5>
        <a:srgbClr val="1E4B9B"/>
      </a:accent5>
      <a:accent6>
        <a:srgbClr val="3C796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18418</TotalTime>
  <Words>56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WP6: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WP6: Updates</dc:title>
  <dc:creator>Katrien Strubbe</dc:creator>
  <cp:lastModifiedBy>Shamim Patel</cp:lastModifiedBy>
  <cp:revision>15</cp:revision>
  <dcterms:created xsi:type="dcterms:W3CDTF">2024-02-16T11:21:54Z</dcterms:created>
  <dcterms:modified xsi:type="dcterms:W3CDTF">2025-04-30T11:01:38Z</dcterms:modified>
</cp:coreProperties>
</file>