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54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87"/>
    <p:restoredTop sz="94690"/>
  </p:normalViewPr>
  <p:slideViewPr>
    <p:cSldViewPr snapToGrid="0">
      <p:cViewPr varScale="1">
        <p:scale>
          <a:sx n="111" d="100"/>
          <a:sy n="111" d="100"/>
        </p:scale>
        <p:origin x="6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" name="Google Shape;11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58400" y="365125"/>
            <a:ext cx="1446143" cy="56375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0B47D-2153-2F49-1F33-93B80691A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2592"/>
            <a:ext cx="1087058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+mn-lt"/>
              </a:rPr>
              <a:t>WP2: Progress: </a:t>
            </a:r>
            <a:r>
              <a:rPr lang="en-GB" sz="3200" b="1" dirty="0">
                <a:effectLst/>
                <a:latin typeface="+mn-lt"/>
              </a:rPr>
              <a:t>The </a:t>
            </a:r>
            <a:r>
              <a:rPr lang="en-GB" sz="3200" b="1" dirty="0" err="1">
                <a:effectLst/>
                <a:latin typeface="+mn-lt"/>
              </a:rPr>
              <a:t>Exten</a:t>
            </a:r>
            <a:r>
              <a:rPr lang="en-GB" sz="3200" b="1" dirty="0">
                <a:effectLst/>
                <a:latin typeface="+mn-lt"/>
              </a:rPr>
              <a:t>.(D.T.)2 Framework</a:t>
            </a:r>
            <a:endParaRPr lang="en-NO" sz="32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BC888D-244B-4EE6-0053-D9EAAAE9A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3220" y="1139892"/>
            <a:ext cx="11136293" cy="528984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b="1" dirty="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</a:rPr>
              <a:t>Same information as in the previous OMT meeting:</a:t>
            </a:r>
          </a:p>
          <a:p>
            <a:pPr lvl="1">
              <a:spcAft>
                <a:spcPts val="600"/>
              </a:spcAft>
            </a:pPr>
            <a:r>
              <a:rPr lang="en-GB" sz="1200" b="1" dirty="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</a:rPr>
              <a:t>Updated Framework and Guidelines </a:t>
            </a:r>
            <a:r>
              <a:rPr lang="en-GB" sz="1200" b="1" dirty="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  <a:sym typeface="Wingdings" pitchFamily="2" charset="2"/>
              </a:rPr>
              <a:t> </a:t>
            </a:r>
            <a:r>
              <a:rPr lang="en-GB" sz="1200" dirty="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  <a:sym typeface="Wingdings" pitchFamily="2" charset="2"/>
              </a:rPr>
              <a:t>see the process, data analysis and this version in the WP2 folder in Drive </a:t>
            </a:r>
          </a:p>
          <a:p>
            <a:pPr lvl="1">
              <a:spcAft>
                <a:spcPts val="600"/>
              </a:spcAft>
            </a:pPr>
            <a:r>
              <a:rPr lang="en-GB" sz="1800" b="1" dirty="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</a:rPr>
              <a:t>Information and materials shared for</a:t>
            </a:r>
            <a:r>
              <a:rPr lang="en-GB" sz="1800" dirty="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</a:rPr>
              <a:t>: </a:t>
            </a:r>
          </a:p>
          <a:p>
            <a:pPr lvl="2">
              <a:spcAft>
                <a:spcPts val="600"/>
              </a:spcAft>
            </a:pPr>
            <a:r>
              <a:rPr lang="en-GB" sz="1200" dirty="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</a:rPr>
              <a:t>Stakeholder consultations  all have to do until February 2025 </a:t>
            </a:r>
          </a:p>
          <a:p>
            <a:pPr lvl="2">
              <a:spcAft>
                <a:spcPts val="600"/>
              </a:spcAft>
            </a:pPr>
            <a:r>
              <a:rPr lang="en-GB" sz="1200" dirty="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</a:rPr>
              <a:t>Dissemination materials for the framework for all activities 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à"/>
            </a:pPr>
            <a:r>
              <a:rPr lang="en-GB" sz="1200" b="1" dirty="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  <a:sym typeface="Wingdings" pitchFamily="2" charset="2"/>
              </a:rPr>
              <a:t>Information on how to do the consultations, materials to use and how to report them: </a:t>
            </a:r>
          </a:p>
          <a:p>
            <a:pPr lvl="2">
              <a:spcAft>
                <a:spcPts val="600"/>
              </a:spcAft>
              <a:buAutoNum type="arabicParenR"/>
            </a:pPr>
            <a:r>
              <a:rPr lang="en-GB" sz="1000" dirty="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  <a:sym typeface="Wingdings" pitchFamily="2" charset="2"/>
              </a:rPr>
              <a:t>Sent in an email on 17/10/2024 from </a:t>
            </a:r>
            <a:r>
              <a:rPr lang="en-GB" sz="1000" dirty="0" err="1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  <a:sym typeface="Wingdings" pitchFamily="2" charset="2"/>
              </a:rPr>
              <a:t>Feiran</a:t>
            </a:r>
            <a:endParaRPr lang="en-GB" sz="1000" dirty="0">
              <a:solidFill>
                <a:schemeClr val="tx1"/>
              </a:solidFill>
              <a:latin typeface="New Peninim MT" pitchFamily="2" charset="-79"/>
              <a:cs typeface="New Peninim MT" pitchFamily="2" charset="-79"/>
              <a:sym typeface="Wingdings" pitchFamily="2" charset="2"/>
            </a:endParaRPr>
          </a:p>
          <a:p>
            <a:pPr lvl="2">
              <a:spcAft>
                <a:spcPts val="600"/>
              </a:spcAft>
              <a:buAutoNum type="arabicParenR"/>
            </a:pPr>
            <a:r>
              <a:rPr lang="en-GB" sz="1000" dirty="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</a:rPr>
              <a:t>All are in the shared folder for WP2 in Drive</a:t>
            </a:r>
          </a:p>
          <a:p>
            <a:pPr lvl="2">
              <a:spcAft>
                <a:spcPts val="600"/>
              </a:spcAft>
              <a:buAutoNum type="arabicParenR"/>
            </a:pPr>
            <a:r>
              <a:rPr lang="en-GB" sz="1000" dirty="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</a:rPr>
              <a:t>In the “actions and </a:t>
            </a:r>
            <a:r>
              <a:rPr lang="en-GB" sz="1000" dirty="0" err="1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</a:rPr>
              <a:t>todo</a:t>
            </a:r>
            <a:r>
              <a:rPr lang="en-GB" sz="1000" dirty="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</a:rPr>
              <a:t> for year 3 with links you can click on </a:t>
            </a:r>
          </a:p>
          <a:p>
            <a:pPr lvl="1">
              <a:spcAft>
                <a:spcPts val="600"/>
              </a:spcAft>
            </a:pPr>
            <a:r>
              <a:rPr lang="en-GB" sz="1200" dirty="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  <a:sym typeface="Wingdings" pitchFamily="2" charset="2"/>
              </a:rPr>
              <a:t>Video and materials for WP2 will be included in the </a:t>
            </a:r>
            <a:r>
              <a:rPr lang="en-GB" sz="1200" dirty="0" err="1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  <a:sym typeface="Wingdings" pitchFamily="2" charset="2"/>
              </a:rPr>
              <a:t>OpenCourse</a:t>
            </a:r>
            <a:r>
              <a:rPr lang="en-GB" sz="1200" dirty="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  <a:sym typeface="Wingdings" pitchFamily="2" charset="2"/>
              </a:rPr>
              <a:t> and will be uploaded in the </a:t>
            </a:r>
            <a:r>
              <a:rPr lang="en-GB" sz="1200" dirty="0" err="1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  <a:sym typeface="Wingdings" pitchFamily="2" charset="2"/>
              </a:rPr>
              <a:t>Youtube</a:t>
            </a:r>
            <a:r>
              <a:rPr lang="en-GB" sz="1200" dirty="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  <a:sym typeface="Wingdings" pitchFamily="2" charset="2"/>
              </a:rPr>
              <a:t> channel </a:t>
            </a:r>
            <a:r>
              <a:rPr lang="en-GB" sz="1200" dirty="0">
                <a:solidFill>
                  <a:srgbClr val="FF0000"/>
                </a:solidFill>
                <a:latin typeface="New Peninim MT" pitchFamily="2" charset="-79"/>
                <a:cs typeface="New Peninim MT" pitchFamily="2" charset="-79"/>
                <a:sym typeface="Wingdings" pitchFamily="2" charset="2"/>
              </a:rPr>
              <a:t>DONE</a:t>
            </a:r>
            <a:r>
              <a:rPr lang="en-GB" sz="1200" dirty="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  <a:sym typeface="Wingdings" pitchFamily="2" charset="2"/>
              </a:rPr>
              <a:t> </a:t>
            </a:r>
          </a:p>
          <a:p>
            <a:pPr lvl="1">
              <a:spcAft>
                <a:spcPts val="600"/>
              </a:spcAft>
            </a:pPr>
            <a:r>
              <a:rPr lang="en-GB" sz="1200" u="sng" dirty="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  <a:sym typeface="Wingdings" pitchFamily="2" charset="2"/>
              </a:rPr>
              <a:t>Note</a:t>
            </a:r>
            <a:r>
              <a:rPr lang="en-GB" sz="1200" dirty="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  <a:sym typeface="Wingdings" pitchFamily="2" charset="2"/>
              </a:rPr>
              <a:t> that at the end of the presentation for dissemination there is a short survey for quick feedback on the framework</a:t>
            </a:r>
          </a:p>
          <a:p>
            <a:pPr>
              <a:spcAft>
                <a:spcPts val="600"/>
              </a:spcAft>
            </a:pPr>
            <a:r>
              <a:rPr lang="en-GB" sz="1600" b="1" dirty="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</a:rPr>
              <a:t>New information :</a:t>
            </a:r>
          </a:p>
          <a:p>
            <a:pPr lvl="1">
              <a:spcAft>
                <a:spcPts val="600"/>
              </a:spcAft>
            </a:pPr>
            <a:r>
              <a:rPr lang="en-GB" sz="1200" dirty="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</a:rPr>
              <a:t>We have conducted so far from NTNU consultations with 17 participants </a:t>
            </a:r>
          </a:p>
          <a:p>
            <a:pPr lvl="1">
              <a:spcAft>
                <a:spcPts val="600"/>
              </a:spcAft>
            </a:pPr>
            <a:r>
              <a:rPr lang="en-GB" sz="1200" dirty="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</a:rPr>
              <a:t>Started drafting the deliverable with work already completed (</a:t>
            </a:r>
            <a:r>
              <a:rPr lang="en-GB" sz="1200" dirty="0" err="1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</a:rPr>
              <a:t>i.e</a:t>
            </a:r>
            <a:r>
              <a:rPr lang="en-GB" sz="1200" dirty="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</a:rPr>
              <a:t> the first round of collecting feedback and building the current version of the Framework and guidelines) </a:t>
            </a:r>
          </a:p>
          <a:p>
            <a:pPr lvl="1">
              <a:spcAft>
                <a:spcPts val="600"/>
              </a:spcAft>
            </a:pPr>
            <a:r>
              <a:rPr lang="en-GB" sz="120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</a:rPr>
              <a:t>For </a:t>
            </a:r>
            <a:r>
              <a:rPr lang="en-GB" sz="1200" dirty="0">
                <a:solidFill>
                  <a:schemeClr val="tx1"/>
                </a:solidFill>
                <a:latin typeface="New Peninim MT" pitchFamily="2" charset="-79"/>
                <a:cs typeface="New Peninim MT" pitchFamily="2" charset="-79"/>
              </a:rPr>
              <a:t>partners: please contact us if you need any help </a:t>
            </a:r>
          </a:p>
          <a:p>
            <a:pPr>
              <a:spcAft>
                <a:spcPts val="600"/>
              </a:spcAft>
            </a:pPr>
            <a:endParaRPr lang="en-GB" sz="1600" dirty="0">
              <a:solidFill>
                <a:schemeClr val="tx1"/>
              </a:solidFill>
              <a:latin typeface="New Peninim MT" pitchFamily="2" charset="-79"/>
              <a:cs typeface="New Peninim MT" pitchFamily="2" charset="-79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82335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xtenDT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145C3"/>
      </a:accent1>
      <a:accent2>
        <a:srgbClr val="D32C00"/>
      </a:accent2>
      <a:accent3>
        <a:srgbClr val="A5A5A5"/>
      </a:accent3>
      <a:accent4>
        <a:srgbClr val="FECF00"/>
      </a:accent4>
      <a:accent5>
        <a:srgbClr val="1E4B9B"/>
      </a:accent5>
      <a:accent6>
        <a:srgbClr val="3C7963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1707</TotalTime>
  <Words>210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New Peninim MT</vt:lpstr>
      <vt:lpstr>Wingdings</vt:lpstr>
      <vt:lpstr>Office Theme</vt:lpstr>
      <vt:lpstr>WP2: Progress: The Exten.(D.T.)2 Framework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Sofia Papavlasopoulou</cp:lastModifiedBy>
  <cp:revision>44</cp:revision>
  <dcterms:modified xsi:type="dcterms:W3CDTF">2024-11-29T14:38:12Z</dcterms:modified>
</cp:coreProperties>
</file>