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94694"/>
  </p:normalViewPr>
  <p:slideViewPr>
    <p:cSldViewPr snapToGrid="0">
      <p:cViewPr varScale="1">
        <p:scale>
          <a:sx n="121" d="100"/>
          <a:sy n="121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87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79281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58400" y="365125"/>
            <a:ext cx="1446143" cy="56375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52328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48240" y="2057399"/>
            <a:ext cx="6480242" cy="25261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32870-0BD8-6524-C67E-58E739A7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002"/>
            <a:ext cx="8792817" cy="633358"/>
          </a:xfrm>
        </p:spPr>
        <p:txBody>
          <a:bodyPr>
            <a:normAutofit fontScale="90000"/>
          </a:bodyPr>
          <a:lstStyle/>
          <a:p>
            <a:r>
              <a:rPr lang="en-US" dirty="0"/>
              <a:t>WP4: Updates and TODO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245C2-1E46-2133-B27C-E1F29027C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0365" y="1158385"/>
            <a:ext cx="11311270" cy="5460613"/>
          </a:xfrm>
        </p:spPr>
        <p:txBody>
          <a:bodyPr>
            <a:normAutofit fontScale="92500" lnSpcReduction="10000"/>
          </a:bodyPr>
          <a:lstStyle/>
          <a:p>
            <a:pPr marL="57150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Learning Tools (NKUA)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To do: Create a calendar and  technology tiers and the versions of tools (LNU,NKUA,SIMPLE)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LA (SIMPLE, NKUA)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Updated the events collection by LA (add data collection from extended features of the tools) (NKUA, LNU)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Adding Start and end date for the activity to LA (</a:t>
            </a:r>
            <a:r>
              <a:rPr lang="en-US" dirty="0" err="1">
                <a:solidFill>
                  <a:schemeClr val="tx1"/>
                </a:solidFill>
              </a:rPr>
              <a:t>todo</a:t>
            </a:r>
            <a:r>
              <a:rPr lang="en-US" dirty="0">
                <a:solidFill>
                  <a:schemeClr val="tx1"/>
                </a:solidFill>
              </a:rPr>
              <a:t>: SIMPLE)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WP4 partners need to discuss the technical feasibility of the points suggested by expert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teachers to proceed with the redesign of the ALA components.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The decision will determine the extent to which UI suggestions will be implemented.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Dashboard (LNU, SIMPLE):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Add the documentation and short video for the dashboard of current state to the extendt2 website (</a:t>
            </a:r>
            <a:r>
              <a:rPr lang="en-US" dirty="0">
                <a:solidFill>
                  <a:srgbClr val="FF0000"/>
                </a:solidFill>
              </a:rPr>
              <a:t>LNU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FF0000"/>
                </a:solidFill>
              </a:rPr>
              <a:t>URGENT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FF0000"/>
                </a:solidFill>
              </a:rPr>
              <a:t>due Jan 30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Gent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provided useful ideas for the features for the Sorbet dashboard (LNU is working on it). (</a:t>
            </a:r>
            <a:r>
              <a:rPr lang="en-US" dirty="0">
                <a:solidFill>
                  <a:srgbClr val="FF0000"/>
                </a:solidFill>
              </a:rPr>
              <a:t>LNU</a:t>
            </a:r>
            <a:r>
              <a:rPr lang="en-US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rgbClr val="FF0000"/>
                </a:solidFill>
              </a:rPr>
              <a:t> URGENT,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due Jan 29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Todo: update the dashboard locally after getting feedback from </a:t>
            </a:r>
            <a:r>
              <a:rPr lang="en-US" dirty="0" err="1">
                <a:solidFill>
                  <a:schemeClr val="tx1"/>
                </a:solidFill>
              </a:rPr>
              <a:t>Filothei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8104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tenDT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145C3"/>
      </a:accent1>
      <a:accent2>
        <a:srgbClr val="D32C00"/>
      </a:accent2>
      <a:accent3>
        <a:srgbClr val="A5A5A5"/>
      </a:accent3>
      <a:accent4>
        <a:srgbClr val="FECF00"/>
      </a:accent4>
      <a:accent5>
        <a:srgbClr val="1E4B9B"/>
      </a:accent5>
      <a:accent6>
        <a:srgbClr val="3C7963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6586</TotalTime>
  <Words>182</Words>
  <Application>Microsoft Macintosh PowerPoint</Application>
  <PresentationFormat>Widescreen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WP4: Updates and TODO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Alisa Lincke</cp:lastModifiedBy>
  <cp:revision>57</cp:revision>
  <dcterms:modified xsi:type="dcterms:W3CDTF">2025-01-24T14:19:58Z</dcterms:modified>
</cp:coreProperties>
</file>