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rpX2e8P617D/P0Vj8HwUyGTMt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c5f9e4c6b5_2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1c5f9e4c6b5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c5f9e4c6b5_2_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1c5f9e4c6b5_2_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g1c5f9e4c6b5_2_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1c5f9e4c6b5_2_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g1c5f9e4c6b5_2_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5f9e4c6b5_2_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1c5f9e4c6b5_2_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g1c5f9e4c6b5_2_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1c5f9e4c6b5_2_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g1c5f9e4c6b5_2_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c5f9e4c6b5_2_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1c5f9e4c6b5_2_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g1c5f9e4c6b5_2_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g1c5f9e4c6b5_2_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1c5f9e4c6b5_2_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1c5f9e4c6b5_2_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c5f9e4c6b5_2_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1c5f9e4c6b5_2_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g1c5f9e4c6b5_2_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g1c5f9e4c6b5_2_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g1c5f9e4c6b5_2_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g1c5f9e4c6b5_2_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g1c5f9e4c6b5_2_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g1c5f9e4c6b5_2_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c5f9e4c6b5_2_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1c5f9e4c6b5_2_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1c5f9e4c6b5_2_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g1c5f9e4c6b5_2_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c5f9e4c6b5_2_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1c5f9e4c6b5_2_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1c5f9e4c6b5_2_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c5f9e4c6b5_2_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1c5f9e4c6b5_2_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g1c5f9e4c6b5_2_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g1c5f9e4c6b5_2_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1c5f9e4c6b5_2_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1c5f9e4c6b5_2_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c5f9e4c6b5_2_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1c5f9e4c6b5_2_5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1c5f9e4c6b5_2_5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0" name="Google Shape;140;g1c5f9e4c6b5_2_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g1c5f9e4c6b5_2_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1c5f9e4c6b5_2_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c5f9e4c6b5_2_6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1c5f9e4c6b5_2_6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g1c5f9e4c6b5_2_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1c5f9e4c6b5_2_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1c5f9e4c6b5_2_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c5f9e4c6b5_2_6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1c5f9e4c6b5_2_6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g1c5f9e4c6b5_2_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g1c5f9e4c6b5_2_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g1c5f9e4c6b5_2_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c5f9e4c6b5_2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g1c5f9e4c6b5_2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g1c5f9e4c6b5_2_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g1c5f9e4c6b5_2_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g1c5f9e4c6b5_2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c5f9e4c6b5_2_81"/>
          <p:cNvSpPr txBox="1">
            <a:spLocks noGrp="1"/>
          </p:cNvSpPr>
          <p:nvPr>
            <p:ph type="title"/>
          </p:nvPr>
        </p:nvSpPr>
        <p:spPr>
          <a:xfrm>
            <a:off x="789547" y="-41345"/>
            <a:ext cx="10612903" cy="1456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CERTIFICATE</a:t>
            </a:r>
            <a:endParaRPr dirty="0"/>
          </a:p>
        </p:txBody>
      </p:sp>
      <p:sp>
        <p:nvSpPr>
          <p:cNvPr id="166" name="Google Shape;166;g1c5f9e4c6b5_2_81"/>
          <p:cNvSpPr txBox="1">
            <a:spLocks noGrp="1"/>
          </p:cNvSpPr>
          <p:nvPr>
            <p:ph type="body" idx="1"/>
          </p:nvPr>
        </p:nvSpPr>
        <p:spPr>
          <a:xfrm>
            <a:off x="4756636" y="1004127"/>
            <a:ext cx="2678724" cy="53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000" dirty="0"/>
              <a:t>of participation</a:t>
            </a:r>
            <a:endParaRPr sz="2000" dirty="0"/>
          </a:p>
        </p:txBody>
      </p:sp>
      <p:sp>
        <p:nvSpPr>
          <p:cNvPr id="2" name="Google Shape;166;g1c5f9e4c6b5_2_81">
            <a:extLst>
              <a:ext uri="{FF2B5EF4-FFF2-40B4-BE49-F238E27FC236}">
                <a16:creationId xmlns:a16="http://schemas.microsoft.com/office/drawing/2014/main" id="{B3C0C6CA-FAB1-A3B4-FEEE-B91923A4338F}"/>
              </a:ext>
            </a:extLst>
          </p:cNvPr>
          <p:cNvSpPr txBox="1">
            <a:spLocks/>
          </p:cNvSpPr>
          <p:nvPr/>
        </p:nvSpPr>
        <p:spPr>
          <a:xfrm>
            <a:off x="3778488" y="1584673"/>
            <a:ext cx="4642926" cy="53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50800" algn="ctr">
              <a:spcBef>
                <a:spcPts val="0"/>
              </a:spcBef>
              <a:buSzPts val="2800"/>
              <a:buFont typeface="Arial"/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</a:rPr>
              <a:t>This certificate is granted to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8355C3-28B2-DCED-26BC-2B000D113856}"/>
              </a:ext>
            </a:extLst>
          </p:cNvPr>
          <p:cNvSpPr txBox="1"/>
          <p:nvPr/>
        </p:nvSpPr>
        <p:spPr>
          <a:xfrm>
            <a:off x="2066920" y="1910128"/>
            <a:ext cx="82961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1" dirty="0">
                <a:solidFill>
                  <a:srgbClr val="000000"/>
                </a:solidFill>
                <a:effectLst/>
              </a:rPr>
              <a:t>Name Surname/School name </a:t>
            </a:r>
            <a:endParaRPr lang="el-GR" sz="2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4DF752-9E72-6F6F-FD1C-25A2E747054D}"/>
              </a:ext>
            </a:extLst>
          </p:cNvPr>
          <p:cNvSpPr txBox="1"/>
          <p:nvPr/>
        </p:nvSpPr>
        <p:spPr>
          <a:xfrm>
            <a:off x="3046822" y="2494903"/>
            <a:ext cx="633632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the successful participation in the EU project</a:t>
            </a:r>
            <a:endParaRPr lang="el-G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BEE943-7F32-9570-6F59-B57FA771020D}"/>
              </a:ext>
            </a:extLst>
          </p:cNvPr>
          <p:cNvSpPr txBox="1"/>
          <p:nvPr/>
        </p:nvSpPr>
        <p:spPr>
          <a:xfrm>
            <a:off x="2394138" y="2909675"/>
            <a:ext cx="764168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Extending Design Thinking with Emerging Digital Technologies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DD10B-61D5-CB24-B957-9E9D71DCB1CF}"/>
              </a:ext>
            </a:extLst>
          </p:cNvPr>
          <p:cNvSpPr/>
          <p:nvPr/>
        </p:nvSpPr>
        <p:spPr>
          <a:xfrm rot="5400000">
            <a:off x="8718304" y="3384304"/>
            <a:ext cx="6857998" cy="893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720891-8CB6-CB42-9F9C-3F3F920D3B8C}"/>
              </a:ext>
            </a:extLst>
          </p:cNvPr>
          <p:cNvSpPr/>
          <p:nvPr/>
        </p:nvSpPr>
        <p:spPr>
          <a:xfrm rot="5400000">
            <a:off x="-3384304" y="3384302"/>
            <a:ext cx="6857998" cy="893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C2A11F-188A-4803-3B7A-1972796C895D}"/>
              </a:ext>
            </a:extLst>
          </p:cNvPr>
          <p:cNvSpPr/>
          <p:nvPr/>
        </p:nvSpPr>
        <p:spPr>
          <a:xfrm>
            <a:off x="0" y="6768607"/>
            <a:ext cx="12192000" cy="893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C1EB4F-7A57-876D-0DF8-05BAED370117}"/>
              </a:ext>
            </a:extLst>
          </p:cNvPr>
          <p:cNvSpPr/>
          <p:nvPr/>
        </p:nvSpPr>
        <p:spPr>
          <a:xfrm>
            <a:off x="0" y="0"/>
            <a:ext cx="12192000" cy="8939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4DA0A8-729B-CDF5-2220-BE794CA7D381}"/>
              </a:ext>
            </a:extLst>
          </p:cNvPr>
          <p:cNvSpPr txBox="1"/>
          <p:nvPr/>
        </p:nvSpPr>
        <p:spPr>
          <a:xfrm>
            <a:off x="530841" y="5362786"/>
            <a:ext cx="111303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This research has received funding from the European Union’s Horizon Europe Framework Programme for Research and Innovation under the Grant Agreement No. 101060231 (Exten.D.T.2  - Extending Design Thinking with Emerging Digital Technologies).</a:t>
            </a:r>
          </a:p>
        </p:txBody>
      </p:sp>
      <p:sp>
        <p:nvSpPr>
          <p:cNvPr id="3" name="Google Shape;166;g1c5f9e4c6b5_2_81">
            <a:extLst>
              <a:ext uri="{FF2B5EF4-FFF2-40B4-BE49-F238E27FC236}">
                <a16:creationId xmlns:a16="http://schemas.microsoft.com/office/drawing/2014/main" id="{2251CE99-1DD7-032D-7F8E-C8B8AFFF7D1F}"/>
              </a:ext>
            </a:extLst>
          </p:cNvPr>
          <p:cNvSpPr txBox="1">
            <a:spLocks/>
          </p:cNvSpPr>
          <p:nvPr/>
        </p:nvSpPr>
        <p:spPr>
          <a:xfrm>
            <a:off x="942235" y="4267664"/>
            <a:ext cx="2678724" cy="53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50800" algn="ctr">
              <a:spcBef>
                <a:spcPts val="0"/>
              </a:spcBef>
              <a:buSzPts val="2800"/>
              <a:buFont typeface="Arial"/>
              <a:buNone/>
            </a:pPr>
            <a:r>
              <a:rPr lang="en-US" sz="2000" dirty="0"/>
              <a:t>Signature</a:t>
            </a:r>
          </a:p>
        </p:txBody>
      </p:sp>
      <p:sp>
        <p:nvSpPr>
          <p:cNvPr id="6" name="Google Shape;166;g1c5f9e4c6b5_2_81">
            <a:extLst>
              <a:ext uri="{FF2B5EF4-FFF2-40B4-BE49-F238E27FC236}">
                <a16:creationId xmlns:a16="http://schemas.microsoft.com/office/drawing/2014/main" id="{9EF342C7-F2B1-0C78-4FA8-CC9E6B789BB0}"/>
              </a:ext>
            </a:extLst>
          </p:cNvPr>
          <p:cNvSpPr txBox="1">
            <a:spLocks/>
          </p:cNvSpPr>
          <p:nvPr/>
        </p:nvSpPr>
        <p:spPr>
          <a:xfrm>
            <a:off x="8594186" y="4267663"/>
            <a:ext cx="2678724" cy="53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50800" algn="ctr">
              <a:spcBef>
                <a:spcPts val="0"/>
              </a:spcBef>
              <a:buSzPts val="2800"/>
              <a:buFont typeface="Arial"/>
              <a:buNone/>
            </a:pPr>
            <a:r>
              <a:rPr lang="en-US" sz="2000" dirty="0"/>
              <a:t>Signature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office theme</vt:lpstr>
      <vt:lpstr>CERTIFICATE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</dc:title>
  <dc:creator>User</dc:creator>
  <cp:lastModifiedBy>Christina Gkreka</cp:lastModifiedBy>
  <cp:revision>2</cp:revision>
  <dcterms:created xsi:type="dcterms:W3CDTF">2022-12-09T11:04:06Z</dcterms:created>
  <dcterms:modified xsi:type="dcterms:W3CDTF">2024-05-23T12:07:12Z</dcterms:modified>
</cp:coreProperties>
</file>